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27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A543-91F2-343C-A909-7F3B9D8B7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7B6D8-E9DD-FBC1-A0E5-6EE42839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31C0-50FC-5CD6-CF2C-9E2D6FD1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B32B1-CF69-C711-8E32-A08735404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67654-79B1-3799-BC56-A1B4F248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29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E430-96B0-BC2A-D1F3-8981488C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8DFC1-8BA0-73EB-DEDF-AD62C6394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8DEC9-4E66-6514-FD36-E79A5858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02505-3650-C978-B7F3-7912B3A17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FAD5E-0E01-0C78-74ED-6C4F39DB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4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022C99-9A60-2C1A-E0B0-C7E24CE70F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084CB-2ACD-4B7E-E7F9-9FA346B04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FB15F-E333-CFA3-B70E-2AB59DA4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EE014-F67C-3D52-B05A-5B1F41D6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33DF0-2B85-F1BC-80D0-1CB61BB4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6807-D795-FBF4-097D-A0915AD3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77B5-0440-B8AD-CE4E-A395420C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255B2-EB69-8FC9-0483-9E61FDE1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6C6A-EB1E-859A-2E22-071B054A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2E3B-2E04-1E95-0BDE-A0DCC29D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B02E-4DF5-E293-A14A-5021499D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3D7AC-C50D-2943-6424-EE1B3D17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731EA-A710-9A6E-E263-D9CBE6F39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FAE60-41B0-C578-2E8D-7E635A2F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183EA-2144-9922-7DA2-831CE2C8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4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EE82-4EBE-9ED1-0FAC-2BDA8C8F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24C5F-4216-EB62-7562-D7883A8F3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9CF-8A48-9178-5A14-BB9686501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0D7B3-0026-8E6F-2A5C-70E18F37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05F17-73DC-31B2-2D5B-32CB2896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E0B3B-E2C3-78E5-F156-7B344B99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12AC-6777-8325-32B1-C9B9DCAE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7CD1D-4801-255F-5737-68D587D1F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41292-7B98-97A3-F7E5-D8D41335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DE2E6-3D93-FA22-ED27-D86247E33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21DFB-79EF-C6C6-06AB-7D884C406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994B7-EF77-38A1-544F-0B4801CA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A86960-6317-6588-8F16-D96F1E3E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CA6C8-574B-80E2-FA7F-223E17E7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6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37F8-1B7F-5A67-8E80-EAD09584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A7038-DD11-ED88-93DE-8B197385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5AF83-1F45-C79A-4810-BE54F24F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B956C-2F6D-E4C3-F03D-BF9F3282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3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5C059-7146-4BA9-9E75-0EFA297E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D1818-B241-6E7F-8F0B-A397B79CB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BBEE2-439B-2364-ACCA-37A049AB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4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6143-04EE-6C7F-D714-D8EF5A79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8DAE-DB1F-E485-163C-9CC6EC408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56BDC-27AC-795C-AAC0-8BED056AD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0287-1F43-05B0-778B-F5F78D23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271AE-030E-ECEF-BBAA-D0DEB0FA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D51BE-58F6-F22E-BB14-1CF939D4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8128-B9C3-9018-29B9-3339D570B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A325C4-EEF6-1A0B-35AD-50264BAB1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FDDAD-E120-A551-36EE-309EB72CE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A75FE-95D4-917B-A038-45DF717D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4F1B5-EE2D-26DC-8827-C64EF4D5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83214-62DF-9B0F-2991-A50AD73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6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E80AA-2D70-6176-FB28-B6594D29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C39A1-33D7-ADB2-6D4D-25617CBE0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8830E-98D0-8603-90C1-0905D4CAD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9074-F334-E247-AB86-EB0102845E31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52367-9F74-B52D-45FC-C74613E27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8C1BA-8893-8831-A4FF-BD6EE267C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5EC15-28E7-B344-AC32-1DB6C2C1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9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FAE9E-4887-89FE-7759-514B66F3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740D5E-EDC5-7773-1598-AA289555889E}"/>
              </a:ext>
            </a:extLst>
          </p:cNvPr>
          <p:cNvSpPr/>
          <p:nvPr/>
        </p:nvSpPr>
        <p:spPr>
          <a:xfrm>
            <a:off x="1422400" y="88900"/>
            <a:ext cx="2184400" cy="533400"/>
          </a:xfrm>
          <a:prstGeom prst="rect">
            <a:avLst/>
          </a:prstGeom>
          <a:solidFill>
            <a:srgbClr val="D9EB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6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3CBF88-D524-3BEB-40BA-23B13C106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14" y="105692"/>
            <a:ext cx="5691414" cy="6646616"/>
          </a:xfrm>
          <a:prstGeom prst="rect">
            <a:avLst/>
          </a:prstGeom>
        </p:spPr>
      </p:pic>
      <p:sp>
        <p:nvSpPr>
          <p:cNvPr id="5" name="Double Brace 4">
            <a:extLst>
              <a:ext uri="{FF2B5EF4-FFF2-40B4-BE49-F238E27FC236}">
                <a16:creationId xmlns:a16="http://schemas.microsoft.com/office/drawing/2014/main" id="{FF9964C6-2BD2-0D2A-A406-8142671CF8BB}"/>
              </a:ext>
            </a:extLst>
          </p:cNvPr>
          <p:cNvSpPr/>
          <p:nvPr/>
        </p:nvSpPr>
        <p:spPr>
          <a:xfrm>
            <a:off x="8211456" y="1892300"/>
            <a:ext cx="1923143" cy="9144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User Input in Plain English</a:t>
            </a:r>
          </a:p>
        </p:txBody>
      </p:sp>
      <p:sp>
        <p:nvSpPr>
          <p:cNvPr id="6" name="Double Brace 5">
            <a:extLst>
              <a:ext uri="{FF2B5EF4-FFF2-40B4-BE49-F238E27FC236}">
                <a16:creationId xmlns:a16="http://schemas.microsoft.com/office/drawing/2014/main" id="{7351F398-4620-8DC1-8C6F-E50CAC7027E8}"/>
              </a:ext>
            </a:extLst>
          </p:cNvPr>
          <p:cNvSpPr/>
          <p:nvPr/>
        </p:nvSpPr>
        <p:spPr>
          <a:xfrm>
            <a:off x="8071755" y="4546601"/>
            <a:ext cx="2939145" cy="9144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Smart Suggestions / alterative options </a:t>
            </a:r>
          </a:p>
          <a:p>
            <a:pPr algn="ctr"/>
            <a:endParaRPr lang="en-US" sz="1100" dirty="0"/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76630C0E-0485-2E92-DC61-81DB7D3E259E}"/>
              </a:ext>
            </a:extLst>
          </p:cNvPr>
          <p:cNvSpPr/>
          <p:nvPr/>
        </p:nvSpPr>
        <p:spPr>
          <a:xfrm>
            <a:off x="8211456" y="3219450"/>
            <a:ext cx="2939145" cy="9144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LLM interprets </a:t>
            </a:r>
          </a:p>
          <a:p>
            <a:pPr algn="ctr"/>
            <a:r>
              <a:rPr lang="en-US" dirty="0"/>
              <a:t>With contextual data </a:t>
            </a:r>
          </a:p>
          <a:p>
            <a:pPr algn="ctr"/>
            <a:r>
              <a:rPr lang="en-US" sz="1100" dirty="0"/>
              <a:t>Vendor -&gt;Specific Payee, Currency</a:t>
            </a:r>
          </a:p>
        </p:txBody>
      </p:sp>
    </p:spTree>
    <p:extLst>
      <p:ext uri="{BB962C8B-B14F-4D97-AF65-F5344CB8AC3E}">
        <p14:creationId xmlns:p14="http://schemas.microsoft.com/office/powerpoint/2010/main" val="406059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748A4-6B9E-324D-77A3-0E9D4C28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7" y="643467"/>
            <a:ext cx="102692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0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919E6-EB47-7EA2-F5B5-2C631749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943100"/>
            <a:ext cx="5562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63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Macintosh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1</cp:revision>
  <dcterms:created xsi:type="dcterms:W3CDTF">2026-02-09T12:44:14Z</dcterms:created>
  <dcterms:modified xsi:type="dcterms:W3CDTF">2026-02-09T12:44:28Z</dcterms:modified>
</cp:coreProperties>
</file>